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9C96C8F-4F70-472A-8717-D3582A183ED2}" type="datetimeFigureOut">
              <a:rPr lang="ru-RU" smtClean="0"/>
              <a:pPr/>
              <a:t>28.10.2015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357035D-9C59-44C1-BC8C-455E15AF78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park.ru/uploads54/110429/Volgograd_42.jpg" TargetMode="External"/><Relationship Id="rId2" Type="http://schemas.openxmlformats.org/officeDocument/2006/relationships/hyperlink" Target="http://www.people.su/2321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stihi.ru/pics/2013/07/16/74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32656"/>
            <a:ext cx="7651576" cy="230425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Агашина Маргарита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Константиновна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200" dirty="0" smtClean="0">
                <a:effectLst/>
              </a:rPr>
              <a:t>29 февраля 1924- 4 августа 1999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492896"/>
            <a:ext cx="7406640" cy="3744416"/>
          </a:xfrm>
        </p:spPr>
        <p:txBody>
          <a:bodyPr/>
          <a:lstStyle/>
          <a:p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5" name="Рисунок 4" descr="Volgograd_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000240"/>
            <a:ext cx="7012504" cy="441008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85794"/>
            <a:ext cx="7498080" cy="2857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                          Детство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512365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Маргарита Агашина родилась в деревне Бор  </a:t>
            </a:r>
          </a:p>
          <a:p>
            <a:pPr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Ярославской области.  </a:t>
            </a:r>
          </a:p>
          <a:p>
            <a:pPr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. 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1928802"/>
            <a:ext cx="6809807" cy="453389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85852" y="357166"/>
            <a:ext cx="72728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Отец поэтессы по профессии был врачом . Мать Маргариты учила  эвенкийских детей в школе. В</a:t>
            </a:r>
            <a:r>
              <a:rPr lang="ru-RU" sz="3200" dirty="0"/>
              <a:t> начале </a:t>
            </a:r>
            <a:r>
              <a:rPr lang="ru-RU" sz="3200" dirty="0" smtClean="0"/>
              <a:t>1930 года</a:t>
            </a:r>
          </a:p>
          <a:p>
            <a:pPr algn="ctr"/>
            <a:r>
              <a:rPr lang="ru-RU" sz="3200" dirty="0"/>
              <a:t> семья Агашиных перебралась </a:t>
            </a:r>
            <a:endParaRPr lang="ru-RU" sz="3200" dirty="0" smtClean="0"/>
          </a:p>
          <a:p>
            <a:pPr algn="ctr"/>
            <a:r>
              <a:rPr lang="ru-RU" sz="3200" dirty="0" smtClean="0"/>
              <a:t>в</a:t>
            </a:r>
            <a:r>
              <a:rPr lang="ru-RU" sz="3200" dirty="0"/>
              <a:t> </a:t>
            </a:r>
            <a:r>
              <a:rPr lang="ru-RU" sz="3200" dirty="0" smtClean="0"/>
              <a:t>город Тейково</a:t>
            </a:r>
            <a:r>
              <a:rPr lang="ru-RU" sz="3200" dirty="0"/>
              <a:t> Ивановской </a:t>
            </a:r>
            <a:r>
              <a:rPr lang="ru-RU" sz="3200" dirty="0" smtClean="0"/>
              <a:t>области.</a:t>
            </a:r>
          </a:p>
          <a:p>
            <a:pPr algn="ctr"/>
            <a:r>
              <a:rPr lang="ru-RU" sz="3200" dirty="0" smtClean="0"/>
              <a:t>Маргарита</a:t>
            </a:r>
            <a:r>
              <a:rPr lang="ru-RU" sz="3200" dirty="0"/>
              <a:t> </a:t>
            </a:r>
            <a:r>
              <a:rPr lang="ru-RU" sz="3200" dirty="0" smtClean="0"/>
              <a:t>пошла учится</a:t>
            </a:r>
            <a:r>
              <a:rPr lang="ru-RU" sz="3200" dirty="0"/>
              <a:t> </a:t>
            </a:r>
            <a:endParaRPr lang="ru-RU" sz="3200" dirty="0" smtClean="0"/>
          </a:p>
          <a:p>
            <a:pPr algn="ctr"/>
            <a:r>
              <a:rPr lang="ru-RU" sz="3200" dirty="0" smtClean="0"/>
              <a:t>в</a:t>
            </a:r>
            <a:r>
              <a:rPr lang="ru-RU" sz="3200" dirty="0"/>
              <a:t> среднюю школу №4, </a:t>
            </a:r>
            <a:r>
              <a:rPr lang="ru-RU" sz="3200" dirty="0" smtClean="0"/>
              <a:t>где             преподавала</a:t>
            </a:r>
            <a:r>
              <a:rPr lang="ru-RU" sz="3200" dirty="0"/>
              <a:t> немецкий язык ее </a:t>
            </a:r>
            <a:r>
              <a:rPr lang="ru-RU" sz="3200" dirty="0" smtClean="0"/>
              <a:t>мама    </a:t>
            </a:r>
            <a:r>
              <a:rPr lang="ru-RU" sz="3200" dirty="0"/>
              <a:t> Елизавета Ивановна</a:t>
            </a:r>
            <a:r>
              <a:rPr lang="ru-RU" sz="2400" dirty="0"/>
              <a:t>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Обучение в вузе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836713"/>
            <a:ext cx="756084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После окончания школы Маргарита Агашина поступила в </a:t>
            </a:r>
            <a:r>
              <a:rPr lang="ru-RU" sz="2400" dirty="0"/>
              <a:t>Московский институт цветных металлов и </a:t>
            </a:r>
            <a:r>
              <a:rPr lang="ru-RU" sz="2400" dirty="0" smtClean="0"/>
              <a:t>золота</a:t>
            </a:r>
            <a:r>
              <a:rPr lang="ru-RU" sz="2400" dirty="0"/>
              <a:t>,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 не окончив второго курса, ушла в Литературный 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</a:t>
            </a:r>
            <a:r>
              <a:rPr lang="ru-RU" sz="2400" dirty="0" smtClean="0"/>
              <a:t>институт</a:t>
            </a:r>
            <a:r>
              <a:rPr lang="ru-RU" sz="2400" dirty="0"/>
              <a:t> им. </a:t>
            </a:r>
            <a:r>
              <a:rPr lang="ru-RU" sz="2400" dirty="0" smtClean="0"/>
              <a:t>Горького.</a:t>
            </a:r>
            <a:r>
              <a:rPr lang="ru-RU" sz="2400" dirty="0"/>
              <a:t> 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Окончила Литературный 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институт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 в 1950 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году.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7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57487" y="2714620"/>
            <a:ext cx="4982865" cy="395473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2104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Волгоград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47664" y="980727"/>
            <a:ext cx="7128792" cy="571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С 1951 года</a:t>
            </a:r>
            <a:r>
              <a:rPr lang="ru-RU" sz="2400" dirty="0"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 после окончания института,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 Маргарита Агашина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 жила в Волгограде</a:t>
            </a:r>
            <a:r>
              <a:rPr lang="ru-RU" sz="2400" dirty="0" smtClean="0"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 Здесь она прожила до конца своей жизни, основную часть своего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 творчества  посвятив городу на Волге,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 который стал для неё по-настоящему родным.</a:t>
            </a:r>
            <a:r>
              <a:rPr lang="ru-RU" sz="2400" dirty="0"/>
              <a:t> Всего поэтесса выпустила 36 сборников </a:t>
            </a:r>
            <a:endParaRPr lang="ru-RU" sz="2400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стихов</a:t>
            </a:r>
            <a:r>
              <a:rPr lang="ru-RU" sz="2400" dirty="0"/>
              <a:t> в издательствах </a:t>
            </a:r>
            <a:r>
              <a:rPr lang="ru-RU" sz="2400" dirty="0" smtClean="0"/>
              <a:t>Москвы и</a:t>
            </a:r>
            <a:r>
              <a:rPr lang="ru-RU" sz="2400" dirty="0"/>
              <a:t> Волгограда. Многие стихи </a:t>
            </a:r>
            <a:r>
              <a:rPr lang="ru-RU" sz="2400" dirty="0" smtClean="0"/>
              <a:t>были положены</a:t>
            </a:r>
            <a:r>
              <a:rPr lang="ru-RU" sz="2400" dirty="0"/>
              <a:t> на музыку и стали </a:t>
            </a:r>
            <a:r>
              <a:rPr lang="ru-RU" sz="2400" dirty="0" smtClean="0"/>
              <a:t>известными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 песнями</a:t>
            </a:r>
            <a:r>
              <a:rPr lang="ru-RU" sz="2400" dirty="0" smtClean="0"/>
              <a:t>.</a:t>
            </a:r>
            <a:r>
              <a:rPr lang="ru-RU" sz="2400" dirty="0"/>
              <a:t> Маргарита Агашина скончалась в 1999 </a:t>
            </a:r>
            <a:r>
              <a:rPr lang="ru-RU" sz="2400" dirty="0" smtClean="0"/>
              <a:t>году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 </a:t>
            </a:r>
            <a:r>
              <a:rPr lang="ru-RU" sz="2400" dirty="0"/>
              <a:t> возрасте 75 лет.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76672"/>
            <a:ext cx="7384864" cy="223224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  <a:t>Настоящая известность к Маргарите Агашиной пришла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  <a:t> после исполнения Людмилой Зыкиной песни «Растёт в Волгограде берёзка»  на её стихи.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+mn-lt"/>
              </a:rPr>
            </a:br>
            <a:endParaRPr lang="ru-RU" sz="2800" dirty="0"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4" name="Рисунок 3" descr="5776376_7763b5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2571744"/>
            <a:ext cx="6143668" cy="409818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Интернет – источники: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650506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http://www.people.su/2321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http://www.webpark.ru/uploads54/110429/Volgograd_42.jpg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www.stihi.ru/pics/2013/07/16/74.jpg</a:t>
            </a:r>
            <a:endParaRPr lang="ru-RU" dirty="0" smtClean="0"/>
          </a:p>
          <a:p>
            <a:r>
              <a:rPr lang="ru-RU" dirty="0" smtClean="0"/>
              <a:t>Изображения природы взяты из </a:t>
            </a:r>
            <a:r>
              <a:rPr lang="ru-RU" smtClean="0"/>
              <a:t>личного архива.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</TotalTime>
  <Words>33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Агашина Маргарита Константиновна 29 февраля 1924- 4 августа 1999 </vt:lpstr>
      <vt:lpstr>                          Детство </vt:lpstr>
      <vt:lpstr>Слайд 3</vt:lpstr>
      <vt:lpstr>Обучение в вузе </vt:lpstr>
      <vt:lpstr>Волгоград </vt:lpstr>
      <vt:lpstr>Настоящая известность к Маргарите Агашиной пришла  после исполнения Людмилой Зыкиной песни «Растёт в Волгограде берёзка»  на её стихи. </vt:lpstr>
      <vt:lpstr>Интернет – источники: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18</cp:revision>
  <dcterms:created xsi:type="dcterms:W3CDTF">2015-10-13T16:49:49Z</dcterms:created>
  <dcterms:modified xsi:type="dcterms:W3CDTF">2015-10-28T08:17:53Z</dcterms:modified>
</cp:coreProperties>
</file>